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D11A7-D75C-4BA6-A401-80B882D73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0BA126F-CF9F-4620-9EFE-759B52A76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s-CO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C260ED-6477-476D-8316-3657721D6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F5C4F8-CCEA-439F-82CB-3DDA7C118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6C68A-DF02-4855-8439-AF2A51D8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621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8C715C-D143-4B1F-A746-E245A91E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AA10DE-C473-43EE-9204-327418DF8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A6742A-5068-49E6-8466-4513CDD2A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8DC664-9CB2-4E92-8E46-C5FE1397A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C85FBF-0EBB-49A3-BDC5-D5C7C17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148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31EFEF-4FAD-4291-84FB-2AB51B288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7A1912-95B3-4E1A-9525-BA23C23B1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99C8D3-F5AE-474C-B02A-9B27A37B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178291-D895-477D-BA46-237B94C7E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72CEAD-0728-435A-868F-04118667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764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F24FF-D606-455B-A59A-BE5A08D6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960907-DE9D-4C1E-A6FD-9BD5EDD2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006FC8-2DA5-409D-BFF8-DA6CD265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CDA058-717B-4AD7-95A5-F5FEDE2F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DDF455-23F0-432F-BCB6-2FD86DA5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758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8A8F9A-8814-4160-AE99-CDD310C3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D69664-FBD7-412A-9F3C-01B0763D0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846F09-9BF2-4CD4-B53C-97401CB52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B44B00-E0A3-401A-A367-CC0112FB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B96EA2-D4B2-4749-A638-B280A947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759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D1961-A334-4101-9CFF-D250DEC2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042524-538C-47D6-9E18-4DD8E76F4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BC1DCF-B342-4266-9225-92DB1943C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04A047-AC35-47DE-835F-19BF608E9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9698AD-E125-4C52-B133-0B857D93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71454B-A884-4D8E-B321-147C2922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875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B0D2F-6A0B-4CE5-868E-6F6ECB54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89960-3BF2-4712-8EBF-1E7C4784F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C901E1-2D8E-4993-AF96-489E9DEE0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E960E5-408B-4283-A802-1DAFE5A01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E0442E1-7990-4928-A84C-23F5D0F82E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C518E2-F043-418D-9BC2-8342B08A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B32275-375F-4F37-91F5-9D02F123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9F4939-608F-42A8-A32A-989BCB25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502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F9552-BE57-4B89-9750-732BB210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7734452-AFEE-4F13-BC3C-5F2BA5C6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190A0B-0474-4AE3-BB7F-941D0C17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82A5A8-383D-4AAF-9BFC-C38F6C4A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740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37F2B15-FD07-4B11-98E7-52A9AFA5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C5016F-8154-4A19-802A-0FE1CC25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BAFD1-7D3F-480D-AA43-F03A232C2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85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8A392-403D-4BE8-A157-008F651B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3E1ACB-B082-4444-AA45-E7F59FAA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8A1F12-B613-4D49-A688-1B4481B76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0F472A-9666-4FE6-8A60-482C1AC4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D2E02C-6556-4CD4-A994-D5ECB27B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801BBE-75E9-4553-A735-9D25AEE2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51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A9E81-C3FA-48F0-ABB6-62D4CA0F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1A471B-34F3-47D5-86FE-8F05A2134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E6F3B9-971E-46BC-8D25-F9FD97B13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98400A-A485-4E2A-8667-4714722A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14BEB7-7C20-4051-ACA8-3660B2CF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ED085D-2A0B-4A8A-A32D-B2FD5B40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284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8502E-7FDA-4398-8B82-B4664CE7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s-CO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B960B9-DE67-4A90-BE02-B0E8EAA02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CO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7B1FF4-5013-416B-B039-9AEB77CF5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836E0-5866-4A21-B6D7-C477CE90DB6B}" type="datetimeFigureOut">
              <a:rPr lang="es-CO" smtClean="0"/>
              <a:t>4/11/2022</a:t>
            </a:fld>
            <a:endParaRPr lang="es-CO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47C297-E36C-47B9-9F1E-03DA47EE7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CFFCB5-56E7-47E7-B83A-45CD39F97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FB26D-CF3A-48D4-8D20-8298B5E9601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828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8B90F-C8C6-4BDE-8527-7ACB356CFA08}"/>
              </a:ext>
            </a:extLst>
          </p:cNvPr>
          <p:cNvSpPr txBox="1"/>
          <p:nvPr/>
        </p:nvSpPr>
        <p:spPr>
          <a:xfrm>
            <a:off x="4718154" y="39185"/>
            <a:ext cx="275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Итальянское возрождение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5F60E2C-155D-4067-B80F-44BB2DB24576}"/>
              </a:ext>
            </a:extLst>
          </p:cNvPr>
          <p:cNvCxnSpPr>
            <a:cxnSpLocks/>
          </p:cNvCxnSpPr>
          <p:nvPr/>
        </p:nvCxnSpPr>
        <p:spPr>
          <a:xfrm flipV="1">
            <a:off x="503336" y="3428999"/>
            <a:ext cx="1080000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18616A1-2C5F-4A8D-AB22-2C79AFDA6E8C}"/>
              </a:ext>
            </a:extLst>
          </p:cNvPr>
          <p:cNvCxnSpPr>
            <a:cxnSpLocks/>
          </p:cNvCxnSpPr>
          <p:nvPr/>
        </p:nvCxnSpPr>
        <p:spPr>
          <a:xfrm flipV="1">
            <a:off x="1702136" y="3104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D3CEDD0-8847-4992-8713-09A1BD89820E}"/>
              </a:ext>
            </a:extLst>
          </p:cNvPr>
          <p:cNvCxnSpPr>
            <a:cxnSpLocks/>
          </p:cNvCxnSpPr>
          <p:nvPr/>
        </p:nvCxnSpPr>
        <p:spPr>
          <a:xfrm>
            <a:off x="2910721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77A6057-F23D-44F5-9D78-0CE87F6FAECD}"/>
              </a:ext>
            </a:extLst>
          </p:cNvPr>
          <p:cNvCxnSpPr>
            <a:cxnSpLocks/>
          </p:cNvCxnSpPr>
          <p:nvPr/>
        </p:nvCxnSpPr>
        <p:spPr>
          <a:xfrm>
            <a:off x="5308321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22195BD-1B30-4113-996B-B8D95EB3F805}"/>
              </a:ext>
            </a:extLst>
          </p:cNvPr>
          <p:cNvCxnSpPr>
            <a:cxnSpLocks/>
          </p:cNvCxnSpPr>
          <p:nvPr/>
        </p:nvCxnSpPr>
        <p:spPr>
          <a:xfrm>
            <a:off x="7694729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3C9E70F-6FF4-4D88-A9ED-1FA3D4BA6EE7}"/>
              </a:ext>
            </a:extLst>
          </p:cNvPr>
          <p:cNvCxnSpPr>
            <a:cxnSpLocks/>
          </p:cNvCxnSpPr>
          <p:nvPr/>
        </p:nvCxnSpPr>
        <p:spPr>
          <a:xfrm>
            <a:off x="10127897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186F499-3863-4C84-872D-074F7817E575}"/>
              </a:ext>
            </a:extLst>
          </p:cNvPr>
          <p:cNvCxnSpPr>
            <a:cxnSpLocks/>
          </p:cNvCxnSpPr>
          <p:nvPr/>
        </p:nvCxnSpPr>
        <p:spPr>
          <a:xfrm flipV="1">
            <a:off x="4117910" y="3114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B2CA7F2-0C9D-4E8F-8FBD-D18FFABDBFC6}"/>
              </a:ext>
            </a:extLst>
          </p:cNvPr>
          <p:cNvCxnSpPr>
            <a:cxnSpLocks/>
          </p:cNvCxnSpPr>
          <p:nvPr/>
        </p:nvCxnSpPr>
        <p:spPr>
          <a:xfrm flipV="1">
            <a:off x="6504318" y="3114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5DFEB4A-A5D4-49EF-A1E5-BB1710AE62E7}"/>
              </a:ext>
            </a:extLst>
          </p:cNvPr>
          <p:cNvCxnSpPr>
            <a:cxnSpLocks/>
          </p:cNvCxnSpPr>
          <p:nvPr/>
        </p:nvCxnSpPr>
        <p:spPr>
          <a:xfrm flipV="1">
            <a:off x="8901918" y="3095107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CFD9A80C-7B30-402D-B1CB-44D4E662F009}"/>
              </a:ext>
            </a:extLst>
          </p:cNvPr>
          <p:cNvCxnSpPr>
            <a:cxnSpLocks/>
          </p:cNvCxnSpPr>
          <p:nvPr/>
        </p:nvCxnSpPr>
        <p:spPr>
          <a:xfrm>
            <a:off x="511133" y="3438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FA20473-248A-4308-8CC2-B67573D8BC75}"/>
              </a:ext>
            </a:extLst>
          </p:cNvPr>
          <p:cNvSpPr txBox="1"/>
          <p:nvPr/>
        </p:nvSpPr>
        <p:spPr>
          <a:xfrm>
            <a:off x="1988340" y="3801895"/>
            <a:ext cx="1947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1495-1498 — Тайная вечеря 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BC30E5-50CD-4606-B7C9-921D039D82AB}"/>
              </a:ext>
            </a:extLst>
          </p:cNvPr>
          <p:cNvSpPr txBox="1"/>
          <p:nvPr/>
        </p:nvSpPr>
        <p:spPr>
          <a:xfrm>
            <a:off x="3135930" y="2899090"/>
            <a:ext cx="20120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1499 — </a:t>
            </a:r>
            <a:r>
              <a:rPr lang="ru-RU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Пьета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448AAC-5B3E-4043-8A43-D1DCD98E05F5}"/>
              </a:ext>
            </a:extLst>
          </p:cNvPr>
          <p:cNvSpPr txBox="1"/>
          <p:nvPr/>
        </p:nvSpPr>
        <p:spPr>
          <a:xfrm>
            <a:off x="5627698" y="2823444"/>
            <a:ext cx="1947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1511 — Сотворение Адама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2BBB67-648C-4C3C-82F3-D9C59A7EB293}"/>
              </a:ext>
            </a:extLst>
          </p:cNvPr>
          <p:cNvSpPr txBox="1"/>
          <p:nvPr/>
        </p:nvSpPr>
        <p:spPr>
          <a:xfrm>
            <a:off x="4392782" y="3772945"/>
            <a:ext cx="18534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1501-1504 — Давид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3A45AF-4A38-4802-B206-12116284CC08}"/>
              </a:ext>
            </a:extLst>
          </p:cNvPr>
          <p:cNvSpPr txBox="1"/>
          <p:nvPr/>
        </p:nvSpPr>
        <p:spPr>
          <a:xfrm>
            <a:off x="-53195" y="3789665"/>
            <a:ext cx="1130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1482 — Весна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91894-D75E-4B27-BBA4-D47C8541221F}"/>
              </a:ext>
            </a:extLst>
          </p:cNvPr>
          <p:cNvSpPr txBox="1"/>
          <p:nvPr/>
        </p:nvSpPr>
        <p:spPr>
          <a:xfrm>
            <a:off x="8932285" y="3760890"/>
            <a:ext cx="23912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1548 — Конный портрет Карла V.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1843C6-C75A-47A4-9027-3A1720841777}"/>
              </a:ext>
            </a:extLst>
          </p:cNvPr>
          <p:cNvSpPr txBox="1"/>
          <p:nvPr/>
        </p:nvSpPr>
        <p:spPr>
          <a:xfrm>
            <a:off x="8135320" y="2807249"/>
            <a:ext cx="1883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1537-1541 — Страшный суд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394068-5B56-4BF9-9641-23BE006ECD1E}"/>
              </a:ext>
            </a:extLst>
          </p:cNvPr>
          <p:cNvSpPr txBox="1"/>
          <p:nvPr/>
        </p:nvSpPr>
        <p:spPr>
          <a:xfrm>
            <a:off x="6596876" y="3771008"/>
            <a:ext cx="24446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1512-1513 — Сикстинская Мадонна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6D44F130-CF6E-4EF7-AC73-C94851CC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80" y="4099124"/>
            <a:ext cx="252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97B2216-C0B3-4BA2-8C30-06E7B4962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5" y="1109700"/>
            <a:ext cx="2520000" cy="158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551DB6A-6117-429A-88F6-DBAA7E3DC6B7}"/>
              </a:ext>
            </a:extLst>
          </p:cNvPr>
          <p:cNvSpPr txBox="1"/>
          <p:nvPr/>
        </p:nvSpPr>
        <p:spPr>
          <a:xfrm>
            <a:off x="617951" y="2830003"/>
            <a:ext cx="21683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1482-1486 — Рождение Венеры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93EB7DB5-FE5E-48EE-BD59-96404460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09" y="738319"/>
            <a:ext cx="2061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714C2B7B-0F45-4201-9221-8087C5157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55" y="1626533"/>
            <a:ext cx="2520000" cy="117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9D8880D2-11BD-4AE0-9562-49E77A53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6601" y="4123557"/>
            <a:ext cx="2520000" cy="165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CB05BB69-FCDF-4499-8BB6-0B8BB765B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55" y="4051275"/>
            <a:ext cx="1620000" cy="242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ACABE683-96F4-4883-BBEB-218BF4315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20" y="260726"/>
            <a:ext cx="228841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D3EDD8AD-AA18-425F-B19C-8E588FD2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980" y="4065968"/>
            <a:ext cx="183808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>
            <a:extLst>
              <a:ext uri="{FF2B5EF4-FFF2-40B4-BE49-F238E27FC236}">
                <a16:creationId xmlns:a16="http://schemas.microsoft.com/office/drawing/2014/main" id="{49E2C0D8-F9E6-412F-967F-C280B24B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804" y="4112785"/>
            <a:ext cx="212391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3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350A4-65B3-4DF3-9B78-4B08891F008B}"/>
              </a:ext>
            </a:extLst>
          </p:cNvPr>
          <p:cNvSpPr txBox="1"/>
          <p:nvPr/>
        </p:nvSpPr>
        <p:spPr>
          <a:xfrm>
            <a:off x="4857194" y="107997"/>
            <a:ext cx="247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Северное Возрождение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A63C1D-DB9F-4080-8E6C-9560F13C43AA}"/>
              </a:ext>
            </a:extLst>
          </p:cNvPr>
          <p:cNvSpPr txBox="1"/>
          <p:nvPr/>
        </p:nvSpPr>
        <p:spPr>
          <a:xfrm>
            <a:off x="3459336" y="2684005"/>
            <a:ext cx="1902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1500 — Автопортрет в одежде, отделанной мехом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FD28300-CAC9-46DB-AD2E-20F72D6C0B0C}"/>
              </a:ext>
            </a:extLst>
          </p:cNvPr>
          <p:cNvCxnSpPr>
            <a:cxnSpLocks/>
          </p:cNvCxnSpPr>
          <p:nvPr/>
        </p:nvCxnSpPr>
        <p:spPr>
          <a:xfrm flipV="1">
            <a:off x="796951" y="3428999"/>
            <a:ext cx="1080000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6864BE2-3655-49A6-A484-FA08DC9731A7}"/>
              </a:ext>
            </a:extLst>
          </p:cNvPr>
          <p:cNvCxnSpPr>
            <a:cxnSpLocks/>
          </p:cNvCxnSpPr>
          <p:nvPr/>
        </p:nvCxnSpPr>
        <p:spPr>
          <a:xfrm flipV="1">
            <a:off x="1995751" y="3104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E2D4953-5589-4FCA-B2B2-97B06D925862}"/>
              </a:ext>
            </a:extLst>
          </p:cNvPr>
          <p:cNvCxnSpPr>
            <a:cxnSpLocks/>
          </p:cNvCxnSpPr>
          <p:nvPr/>
        </p:nvCxnSpPr>
        <p:spPr>
          <a:xfrm>
            <a:off x="3212725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3C8847A-4352-4496-8D4A-3A27EDF4D0C8}"/>
              </a:ext>
            </a:extLst>
          </p:cNvPr>
          <p:cNvCxnSpPr>
            <a:cxnSpLocks/>
          </p:cNvCxnSpPr>
          <p:nvPr/>
        </p:nvCxnSpPr>
        <p:spPr>
          <a:xfrm>
            <a:off x="5610325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140BCB4-4136-481D-950B-306F62C7B3C4}"/>
              </a:ext>
            </a:extLst>
          </p:cNvPr>
          <p:cNvCxnSpPr>
            <a:cxnSpLocks/>
          </p:cNvCxnSpPr>
          <p:nvPr/>
        </p:nvCxnSpPr>
        <p:spPr>
          <a:xfrm>
            <a:off x="7996733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10841A-136C-447F-9C61-2DD0D1E7814F}"/>
              </a:ext>
            </a:extLst>
          </p:cNvPr>
          <p:cNvCxnSpPr>
            <a:cxnSpLocks/>
          </p:cNvCxnSpPr>
          <p:nvPr/>
        </p:nvCxnSpPr>
        <p:spPr>
          <a:xfrm>
            <a:off x="10429901" y="3428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663E9D7E-B830-4013-8C6A-5C96F104CF9E}"/>
              </a:ext>
            </a:extLst>
          </p:cNvPr>
          <p:cNvCxnSpPr>
            <a:cxnSpLocks/>
          </p:cNvCxnSpPr>
          <p:nvPr/>
        </p:nvCxnSpPr>
        <p:spPr>
          <a:xfrm flipV="1">
            <a:off x="4411525" y="3114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CC68E32-F9CE-4489-AF91-301D50CC3F24}"/>
              </a:ext>
            </a:extLst>
          </p:cNvPr>
          <p:cNvCxnSpPr>
            <a:cxnSpLocks/>
          </p:cNvCxnSpPr>
          <p:nvPr/>
        </p:nvCxnSpPr>
        <p:spPr>
          <a:xfrm flipV="1">
            <a:off x="6797933" y="3114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DBD4F14B-4346-48ED-8BE1-2EF3B2059819}"/>
              </a:ext>
            </a:extLst>
          </p:cNvPr>
          <p:cNvCxnSpPr>
            <a:cxnSpLocks/>
          </p:cNvCxnSpPr>
          <p:nvPr/>
        </p:nvCxnSpPr>
        <p:spPr>
          <a:xfrm flipV="1">
            <a:off x="9195533" y="3095107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2798C73-C619-4D15-8714-2D3EE7AFEB54}"/>
              </a:ext>
            </a:extLst>
          </p:cNvPr>
          <p:cNvCxnSpPr>
            <a:cxnSpLocks/>
          </p:cNvCxnSpPr>
          <p:nvPr/>
        </p:nvCxnSpPr>
        <p:spPr>
          <a:xfrm flipV="1">
            <a:off x="11501139" y="3104999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4820BBD-5B95-486F-9763-43F1870FEBAA}"/>
              </a:ext>
            </a:extLst>
          </p:cNvPr>
          <p:cNvCxnSpPr>
            <a:cxnSpLocks/>
          </p:cNvCxnSpPr>
          <p:nvPr/>
        </p:nvCxnSpPr>
        <p:spPr>
          <a:xfrm>
            <a:off x="813137" y="3438892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60A0CAD-3F26-4F11-9726-23B455CC6F9F}"/>
              </a:ext>
            </a:extLst>
          </p:cNvPr>
          <p:cNvSpPr txBox="1"/>
          <p:nvPr/>
        </p:nvSpPr>
        <p:spPr>
          <a:xfrm>
            <a:off x="8317738" y="2828091"/>
            <a:ext cx="1755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1533 — Послы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BFCBE0-A969-43FC-8808-245118212B5B}"/>
              </a:ext>
            </a:extLst>
          </p:cNvPr>
          <p:cNvSpPr txBox="1"/>
          <p:nvPr/>
        </p:nvSpPr>
        <p:spPr>
          <a:xfrm>
            <a:off x="10733528" y="2830521"/>
            <a:ext cx="1878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1565 — Охотники на снегу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99BAF7-3EFB-42AA-A65D-2733A712981E}"/>
              </a:ext>
            </a:extLst>
          </p:cNvPr>
          <p:cNvSpPr txBox="1"/>
          <p:nvPr/>
        </p:nvSpPr>
        <p:spPr>
          <a:xfrm>
            <a:off x="2105106" y="3740305"/>
            <a:ext cx="2282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1450 — Богоматерь с младенцем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085384-C3AF-47B6-B4D8-8D614C675657}"/>
              </a:ext>
            </a:extLst>
          </p:cNvPr>
          <p:cNvSpPr txBox="1"/>
          <p:nvPr/>
        </p:nvSpPr>
        <p:spPr>
          <a:xfrm>
            <a:off x="484466" y="2837594"/>
            <a:ext cx="2413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1435 — Мадонна канцлера </a:t>
            </a:r>
            <a:r>
              <a:rPr lang="ru-RU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Ролена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588820-97C7-44C8-B935-338D9B1E06D9}"/>
              </a:ext>
            </a:extLst>
          </p:cNvPr>
          <p:cNvSpPr txBox="1"/>
          <p:nvPr/>
        </p:nvSpPr>
        <p:spPr>
          <a:xfrm>
            <a:off x="9493078" y="3776467"/>
            <a:ext cx="2059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1563 — Вавилонская башня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1B681-5C13-4AD4-A126-5C9C92A1C70C}"/>
              </a:ext>
            </a:extLst>
          </p:cNvPr>
          <p:cNvSpPr txBox="1"/>
          <p:nvPr/>
        </p:nvSpPr>
        <p:spPr>
          <a:xfrm>
            <a:off x="7095937" y="3811168"/>
            <a:ext cx="17555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1523 — Портрет Эразма </a:t>
            </a:r>
            <a:r>
              <a:rPr lang="ru-RU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Роттердамского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0845F7-65A8-49CA-B070-073171CB9CD5}"/>
              </a:ext>
            </a:extLst>
          </p:cNvPr>
          <p:cNvSpPr txBox="1"/>
          <p:nvPr/>
        </p:nvSpPr>
        <p:spPr>
          <a:xfrm>
            <a:off x="5901948" y="2865754"/>
            <a:ext cx="1755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1500-1516 — Воз сена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FAADCD-BCBA-49BC-A42C-3F8613C8AF59}"/>
              </a:ext>
            </a:extLst>
          </p:cNvPr>
          <p:cNvSpPr txBox="1"/>
          <p:nvPr/>
        </p:nvSpPr>
        <p:spPr>
          <a:xfrm>
            <a:off x="-36276" y="3772784"/>
            <a:ext cx="14790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1434 — Портрет четы </a:t>
            </a:r>
            <a:r>
              <a:rPr lang="ru-RU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Арнольфини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031EEE-018F-47D2-A41D-8CA73005030D}"/>
              </a:ext>
            </a:extLst>
          </p:cNvPr>
          <p:cNvSpPr txBox="1"/>
          <p:nvPr/>
        </p:nvSpPr>
        <p:spPr>
          <a:xfrm>
            <a:off x="4811064" y="3814464"/>
            <a:ext cx="1598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1500-1510 — Сад земных наслаждений</a:t>
            </a:r>
            <a:endParaRPr lang="es-CO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6409F1D-4746-4A08-9630-3190D0422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47" y="421384"/>
            <a:ext cx="1620000" cy="22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22BBCD6-BB9A-4281-A07B-8FD758657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851" y="974129"/>
            <a:ext cx="2520000" cy="180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FFF7B1-9230-4093-A59A-0A976F184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307" y="708641"/>
            <a:ext cx="2160000" cy="212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F13213C-88D9-4937-B386-08C60D015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5" y="4111574"/>
            <a:ext cx="2016000" cy="22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455303F-066B-48C6-9AFC-F4B4104C9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0" y="535853"/>
            <a:ext cx="2120473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06CA1903-42F3-4F94-AFED-39C24710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854" y="4242055"/>
            <a:ext cx="184216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0566F54-4DA8-4629-9438-C17B1E75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220" y="4313220"/>
            <a:ext cx="270065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7F1AFF7C-B500-4540-AE3F-3BB9A0CEE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140" y="4313220"/>
            <a:ext cx="178033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144150-7869-4E9B-B91B-56A8CC75A5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5346" y="1054155"/>
            <a:ext cx="2520000" cy="1783439"/>
          </a:xfrm>
          <a:prstGeom prst="rect">
            <a:avLst/>
          </a:prstGeom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21223CA-0859-4430-813A-7AA314961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877" y="4170311"/>
            <a:ext cx="2520000" cy="184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085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89</Words>
  <Application>Microsoft Office PowerPoint</Application>
  <PresentationFormat>Широкоэкранный</PresentationFormat>
  <Paragraphs>21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Gleb Malikov</dc:creator>
  <cp:lastModifiedBy>Gleb Malikov</cp:lastModifiedBy>
  <cp:revision>51</cp:revision>
  <dcterms:created xsi:type="dcterms:W3CDTF">2022-10-22T15:39:11Z</dcterms:created>
  <dcterms:modified xsi:type="dcterms:W3CDTF">2022-11-04T12:51:27Z</dcterms:modified>
</cp:coreProperties>
</file>